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13C52C-33FB-42A5-9C07-032C6127A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4D740E-509A-4CD4-A762-1C951A06E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A72FB6-5335-4288-BC72-A675DCF92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8B64-CA71-436E-8230-754080E7A4ED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B19B5A-1C33-412A-9BC3-A07886D34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2B311A-1746-47C8-BDBF-A3FDBBFDF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24180-3CB1-4AC0-AC68-D9827CD0F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801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64573B-3581-46E8-BE85-FAE181404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D449499-E494-492B-B654-8EC1685F8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94CBEA-DE2F-4734-A619-8E8D01587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8B64-CA71-436E-8230-754080E7A4ED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83B08D-B1B6-4A85-B5A5-80576B6B6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4315E7-1851-4DF4-AC54-2884DA66A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24180-3CB1-4AC0-AC68-D9827CD0F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90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7D2669-7CFC-4EA2-A5D4-1F6D7CB49B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8017D3-FEB6-4659-997A-D4AC132C2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1300BA-F7F7-456E-8303-677C84E00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8B64-CA71-436E-8230-754080E7A4ED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6B83B4-1733-475C-AFF8-FB12FE1CA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A269D5-C6BE-49AA-B851-254B05574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24180-3CB1-4AC0-AC68-D9827CD0F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13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AC43C-D6D2-497E-977E-872E68AF1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095919-685A-420E-80CA-ACC260A07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7D18DB-27BF-4010-83A4-456F4C69D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8B64-CA71-436E-8230-754080E7A4ED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FCA9D3-853A-41EF-A2B9-504FE6D95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5FB3A5-B0E2-41FF-9B8D-F350D1F85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24180-3CB1-4AC0-AC68-D9827CD0F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95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DC9870-03F9-4AFE-AE30-E20ED192C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0230D4-95DC-4BE3-866D-03F64450D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182B3C-5E6B-4A68-BA6C-0A355B9F0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8B64-CA71-436E-8230-754080E7A4ED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0FB106-0B88-4439-A39A-0E7FE2F76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9919F7-E054-4358-B8A3-2CEF4E26D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24180-3CB1-4AC0-AC68-D9827CD0F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398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57AC0-3602-449F-98F4-F48C940F7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3FD002-A2D9-4878-8F4D-13ED87005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A86E19-1081-4C3E-8FB0-807D887FA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2DEF2E-DB0F-4172-A49A-59D69681B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8B64-CA71-436E-8230-754080E7A4ED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351B1F-F3DC-4E05-B88E-C7682DE34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E22B1-C416-4E92-9EF7-FB888330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24180-3CB1-4AC0-AC68-D9827CD0F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907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2C05C-7EF7-4E88-B0F1-FE83C38CB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250A4C-12C3-439F-A756-A070D275F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05BFA3-4CEE-4704-B8B0-52F9484B2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E36B77E-117E-4BF0-8375-8B6ADD92D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E28A46-69AD-48D4-8A9B-A51F720A4C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A99B1E0-DA67-480B-A078-05562FC85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8B64-CA71-436E-8230-754080E7A4ED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41AC24D-68F9-4688-AB5F-DA0093669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96C0ACD-4BFF-474C-BE24-5FDD7F8B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24180-3CB1-4AC0-AC68-D9827CD0F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969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270FD9-040E-4368-9292-06287E671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4B3E5AB-4029-46B0-B982-AFB4CA4F8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8B64-CA71-436E-8230-754080E7A4ED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248132B-7D96-4BFE-B2CD-81B8E3FCE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F879C2-D15C-43B1-898E-7B6537F6F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24180-3CB1-4AC0-AC68-D9827CD0F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652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7471DD8-1D8F-4C03-ACE1-1B76FBDAB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8B64-CA71-436E-8230-754080E7A4ED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045B183-982D-4D92-AD2F-77965E99E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B6637E9-9CB9-4601-B3A9-11141E1AF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24180-3CB1-4AC0-AC68-D9827CD0F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034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2256A-019A-4C15-97CD-4B0352C96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FD6848-4CA0-43F5-B3AB-44E4D81BD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ED0D5A-B4A8-4B86-BA89-7E0A358CCD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AC1BED-1ED6-429B-9B72-501EE58E4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8B64-CA71-436E-8230-754080E7A4ED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DE8245-4E5D-4DA9-BB47-D613F146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B1F7B8-AEEF-4612-879C-B9A7AE2DD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24180-3CB1-4AC0-AC68-D9827CD0F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160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8BA602-DE3A-4CAA-A122-FFF10E1E2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B7345F4-2B09-4EC6-8A72-37661E47DF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F1A405-5D23-494C-8551-549B775A0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2EA414-28FA-4B4F-9869-419A93577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8B64-CA71-436E-8230-754080E7A4ED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B85C74-2046-445E-AA01-62EA37B1C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002C00-B0B6-454C-84FD-25698B88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24180-3CB1-4AC0-AC68-D9827CD0F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540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13637-2958-4D21-9BE6-7CE497A39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70FB4B-431F-4AA7-A6E7-C973F9B7E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366595-8707-432A-8A96-4D14E242F5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98B64-CA71-436E-8230-754080E7A4ED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BDB3F0-0DE4-4BB6-B6A5-52BDDD061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02F07A-741F-4754-A194-CE072E5FB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24180-3CB1-4AC0-AC68-D9827CD0F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894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532D60-CE0F-468D-9C51-E9A982C08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"/>
            <a:ext cx="12192000" cy="68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22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8C5B2A-58E9-4E6E-BBD7-E737F7527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23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889F98-D4A7-4C69-B7C5-1E95EB82F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99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CB75CF-5211-4EEF-9054-BC78E1558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10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B6C1CB-6ED3-4716-8047-32EC715E4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90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6EB16B-FA33-4C99-BF01-06B56E846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63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61E95C-9C96-4DBD-A50E-D12A76AA9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86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801E4B-3DC4-49C4-864A-5DDFE3B66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80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302E02-030B-4411-AE59-67BB447D8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94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C608CE-3772-496B-AA55-F626F0DA3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9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E0EB74-6949-4702-B402-F835FF7AD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50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D8468A-3140-4D81-BE5D-564149966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25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F27390-52F4-4D2D-B72D-54C78CDE3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94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51F004-6032-470E-9436-1E2CA2E17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"/>
            <a:ext cx="12192000" cy="685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54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BE1C1B-E827-4617-8681-AE1F6EE10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95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9F841E-5286-4465-98F7-167DBCF4E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2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9721FE-1724-437B-A657-42F17E83B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9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059DFE-84B7-410D-84FB-95CCEAEB6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07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13E91B-B5C8-4893-AD62-CBB4E72A0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8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C1307C-6DE4-478E-BCF3-42176D11D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78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49EDDF-E889-41E3-A074-BCF1A9719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15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53EF41-DA79-48E4-97B0-0786F48D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86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9404A5-76A6-4D76-AE2B-02AAFD8F8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736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Гимаев Александр Рустамович</dc:creator>
  <cp:lastModifiedBy>Гимаев Александр Рустамович</cp:lastModifiedBy>
  <cp:revision>1</cp:revision>
  <dcterms:created xsi:type="dcterms:W3CDTF">2025-09-15T08:49:59Z</dcterms:created>
  <dcterms:modified xsi:type="dcterms:W3CDTF">2025-09-15T08:51:12Z</dcterms:modified>
</cp:coreProperties>
</file>