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7B30A-0917-45B2-9807-7AF665F5C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23814D-3515-4D04-A91B-8499E4E73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C82213-5C4D-45AD-83BD-CFDCBDE97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D25B-8EF7-47EA-9C1A-A6CCD840D0F5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38CFBC-7E4F-4A71-9B4A-934185A2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97E4FD-A425-4D3B-9245-98B93726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9CC-C77E-40AD-A844-9B7457B46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33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98BC6-F5BB-4BBA-A96A-D6CC3E33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E7A6F-EFDE-4B96-B31F-1E6EFDAF4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68DCA-F9A5-4F85-9EFC-B9E9FDCC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D25B-8EF7-47EA-9C1A-A6CCD840D0F5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B82ACE-CFBA-42A1-BA97-E18285951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73D23-EDA8-43D1-BEE3-5299EF7E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9CC-C77E-40AD-A844-9B7457B46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64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B57893B-94E6-4A9F-A028-1A6F229B3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F2BF23-0C1C-4565-9E90-FCED25DD4F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1CBA93-4DC1-4390-B55D-47EF35120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D25B-8EF7-47EA-9C1A-A6CCD840D0F5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6B50BF-D56A-4E85-9D65-121AF99E6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229F34-0FAA-4FF7-BC52-AC646212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9CC-C77E-40AD-A844-9B7457B46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04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9F9F5-DD71-46C6-9AB6-00A984C78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1F3E5E-63B0-49BF-B7BA-DAD230BAF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1F002-590C-4692-9BF8-EACD181FC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D25B-8EF7-47EA-9C1A-A6CCD840D0F5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4CAA07-F937-423A-B7B7-CE5E80B5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728A4-D55D-40B7-9813-CF5F36FF1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9CC-C77E-40AD-A844-9B7457B46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435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F5333C-0C72-4952-84E1-12482E5A4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D87950-AE48-4A0D-837A-E127A11EB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99BEB-2E88-4F90-B3ED-8EF4C2F1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D25B-8EF7-47EA-9C1A-A6CCD840D0F5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776000-5E89-4349-A646-6E9885948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6C9509-5EF5-4367-B756-A4F486417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9CC-C77E-40AD-A844-9B7457B46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96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815099-3011-4A46-B37C-30C029109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2DC622-A19E-4630-A6FC-5426F32087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3F9647-0558-4F6E-B50C-0B57C050C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A9372C-414A-4D70-8C40-D6DF6701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D25B-8EF7-47EA-9C1A-A6CCD840D0F5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B9B8BD-C279-4EC9-B57C-29D81CC3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EBD0E0-B726-421C-A0B0-DD2DAA1ED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9CC-C77E-40AD-A844-9B7457B46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84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57CDB-D69A-4534-917D-50BE1BCE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D606AA-2D9E-48FE-914A-91CA32883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960164-9EA7-4697-B9B1-88AADA047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199619-8179-4E17-A1A1-A9B5AE78E4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42AD5E-53EC-4917-A60B-6C105BCD1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2345459-F23C-45BB-8301-B9E6997C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D25B-8EF7-47EA-9C1A-A6CCD840D0F5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84DEA67-98ED-4982-90C4-D054BA6B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448B2B-A8DD-4762-90D8-F30154849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9CC-C77E-40AD-A844-9B7457B46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08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5CD8A-35FE-451B-806B-1D764173B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D0145A-8EED-4B99-9F22-78168C070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D25B-8EF7-47EA-9C1A-A6CCD840D0F5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E658E8B-0AED-4672-8EA2-76A0D457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437B2E-DBDB-402F-817D-D52B8FAD4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9CC-C77E-40AD-A844-9B7457B46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51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907186-495E-430E-9C1D-12BAB9421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D25B-8EF7-47EA-9C1A-A6CCD840D0F5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CBD4DF-0509-4C95-AD4D-79309545F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3E8573-64A0-437C-AE85-952DE3584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9CC-C77E-40AD-A844-9B7457B46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327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6CBC1-8505-4793-B79A-18C8F5E55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432B55-02E8-48F0-BA4E-1F84BDE14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3242-BBDD-42FD-955F-E960D9E78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85CB8F-519E-4290-B40D-AE373C3DA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D25B-8EF7-47EA-9C1A-A6CCD840D0F5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4F3063-FEAD-470E-8405-96FDFEFF2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CE1541-877F-40DB-864C-D188B260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9CC-C77E-40AD-A844-9B7457B46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97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FE309-DFF4-4705-BE87-432B21718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BC05C71-A53D-4898-BC0D-5C31202B13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9382ED-486A-4688-A0CE-3D3303299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B44C3F-621A-4510-893F-2A73F6F8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D25B-8EF7-47EA-9C1A-A6CCD840D0F5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A9A43C-EF56-47F4-B1FE-0F93D41CB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B2F156-A789-4B18-8BA3-EB7516395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9CC-C77E-40AD-A844-9B7457B46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55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22861-BB84-4F57-BE18-BA37CB73B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234645-DE6D-431F-9033-4EC16A67A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F108F8-3074-4D36-8DCC-4F7620E52C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ED25B-8EF7-47EA-9C1A-A6CCD840D0F5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0AE81-9234-48A6-ABDA-F125E4DF9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2A15FC-5E59-4D0B-B73B-2B61EC12D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139CC-C77E-40AD-A844-9B7457B46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77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6C71C-2D62-4CD1-B8CC-C3F63224B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8C3017-244F-4266-A465-517978CC56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565DCC-F7D9-4BCA-A311-C279B4BDA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"/>
            <a:ext cx="12192000" cy="68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24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FD2292-2204-42AC-9752-C13ED0D38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32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60B36E-8062-460E-9EBC-80497FA36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23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B44CFE-D654-4D3E-B9BC-DB2CAC7EA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57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B38ED5-8564-4F45-B50D-524413821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08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24A789-DEA1-489B-ADC7-2D1527095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45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5DFFC7-3F3E-4735-8D6C-915157EC2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93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68AB27-645B-4354-AA0A-48D14BB95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25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5AE411-13AD-4554-B15B-73CE62093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46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AA7206-6EFB-4038-9D5B-69621187F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46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4A4A57-74FC-49B9-98AB-FA6E2A3FC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84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D5AC96-1042-48FC-A07C-FED536010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56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2620DC-44DC-4021-8B01-416D46F94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"/>
            <a:ext cx="12192000" cy="685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59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1304C9-EF94-4C24-8FAD-BDDBE776B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70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76F925-C7EE-4C83-9986-A7E488D21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"/>
            <a:ext cx="12192000" cy="685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04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B6F769-60B7-473A-BB9A-5D321B8A9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16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A70976-8E1E-4037-93D6-6FA58FAFE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40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709773-7AFA-46A5-B30D-5C65BB978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97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3E649A-3D28-4B64-B207-887FFC8FE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51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6C355C-85B0-4209-A4BF-DCED041DB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89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346D24-B917-4B3F-B3CE-7DC509548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64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5C09DB-20B4-4946-B129-07B37E63F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43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74FA40-0AEF-4802-8CD6-9902F3CEB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16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4410D9-D236-45AC-9F6E-954265D62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49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DC7E2C-FDD9-4097-AB1F-EFB021D8A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55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3CC537-2AC0-4C98-BAE0-8E89DA7B3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16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63FD99-67AB-4F14-9414-580DAA7DD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16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5A3E5A-C0B8-4E30-A72F-8BF6E84C7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59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6BFC12-E554-47E8-8301-69E3DA8A8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62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C36A16-546F-480C-BE58-CC4F794FE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7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820562-924C-498D-9215-1A289301C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14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26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94C52F-ADE0-424C-956D-578C86459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69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8FE1E0-B50E-460D-B87C-D4EF48C2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" y="0"/>
            <a:ext cx="12188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89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A685A7-2EE8-45D7-8495-1DF3EFDC9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" y="0"/>
            <a:ext cx="12188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7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BF5592-9320-49DF-9A97-B2710202A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88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59A627-5232-4093-8CFE-892D06A37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412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Гимаев Александр Рустамович</dc:creator>
  <cp:lastModifiedBy>Гимаев Александр Рустамович</cp:lastModifiedBy>
  <cp:revision>1</cp:revision>
  <dcterms:created xsi:type="dcterms:W3CDTF">2025-09-15T08:43:27Z</dcterms:created>
  <dcterms:modified xsi:type="dcterms:W3CDTF">2025-09-15T08:46:12Z</dcterms:modified>
</cp:coreProperties>
</file>